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7"/>
  </p:sldMasterIdLst>
  <p:notesMasterIdLst>
    <p:notesMasterId r:id="rId19"/>
  </p:notesMasterIdLst>
  <p:handoutMasterIdLst>
    <p:handoutMasterId r:id="rId20"/>
  </p:handoutMasterIdLst>
  <p:sldIdLst>
    <p:sldId id="257" r:id="rId8"/>
    <p:sldId id="280" r:id="rId9"/>
    <p:sldId id="301" r:id="rId10"/>
    <p:sldId id="302" r:id="rId11"/>
    <p:sldId id="303" r:id="rId12"/>
    <p:sldId id="309" r:id="rId13"/>
    <p:sldId id="304" r:id="rId14"/>
    <p:sldId id="311" r:id="rId15"/>
    <p:sldId id="307" r:id="rId16"/>
    <p:sldId id="308" r:id="rId17"/>
    <p:sldId id="310" r:id="rId1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bert van den Braak" initials="WA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2D"/>
    <a:srgbClr val="E8DD10"/>
    <a:srgbClr val="FDCA00"/>
    <a:srgbClr val="7DB713"/>
    <a:srgbClr val="C1D533"/>
    <a:srgbClr val="00822E"/>
    <a:srgbClr val="E60004"/>
    <a:srgbClr val="C1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552"/>
  </p:normalViewPr>
  <p:slideViewPr>
    <p:cSldViewPr snapToObjects="1" showGuides="1">
      <p:cViewPr varScale="1">
        <p:scale>
          <a:sx n="111" d="100"/>
          <a:sy n="111" d="100"/>
        </p:scale>
        <p:origin x="75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140" d="100"/>
          <a:sy n="140" d="100"/>
        </p:scale>
        <p:origin x="4680" y="-1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76672" y="230982"/>
            <a:ext cx="504056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l-NL" dirty="0">
              <a:latin typeface="Arial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451660" y="229394"/>
            <a:ext cx="2971800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13F94FCE-88E1-7C4D-AC49-E8FEE0841165}" type="datetimeFigureOut">
              <a:rPr lang="nl-NL" smtClean="0">
                <a:latin typeface="Arial" charset="0"/>
              </a:rPr>
              <a:t>2-7-2018</a:t>
            </a:fld>
            <a:endParaRPr lang="nl-NL" dirty="0">
              <a:latin typeface="Arial" charset="0"/>
            </a:endParaRPr>
          </a:p>
        </p:txBody>
      </p:sp>
      <p:sp>
        <p:nvSpPr>
          <p:cNvPr id="6" name="Rechthoek 7"/>
          <p:cNvSpPr/>
          <p:nvPr/>
        </p:nvSpPr>
        <p:spPr>
          <a:xfrm>
            <a:off x="1949201" y="8689665"/>
            <a:ext cx="792000" cy="66229"/>
          </a:xfrm>
          <a:custGeom>
            <a:avLst/>
            <a:gdLst>
              <a:gd name="connsiteX0" fmla="*/ 0 w 2367610"/>
              <a:gd name="connsiteY0" fmla="*/ 0 h 288000"/>
              <a:gd name="connsiteX1" fmla="*/ 2367610 w 2367610"/>
              <a:gd name="connsiteY1" fmla="*/ 0 h 288000"/>
              <a:gd name="connsiteX2" fmla="*/ 2367610 w 2367610"/>
              <a:gd name="connsiteY2" fmla="*/ 288000 h 288000"/>
              <a:gd name="connsiteX3" fmla="*/ 0 w 2367610"/>
              <a:gd name="connsiteY3" fmla="*/ 288000 h 288000"/>
              <a:gd name="connsiteX4" fmla="*/ 0 w 236761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4247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  <a:gd name="connsiteX0" fmla="*/ 57150 w 2424760"/>
              <a:gd name="connsiteY0" fmla="*/ 0 h 288000"/>
              <a:gd name="connsiteX1" fmla="*/ 2424760 w 2424760"/>
              <a:gd name="connsiteY1" fmla="*/ 0 h 288000"/>
              <a:gd name="connsiteX2" fmla="*/ 2361260 w 2424760"/>
              <a:gd name="connsiteY2" fmla="*/ 288000 h 288000"/>
              <a:gd name="connsiteX3" fmla="*/ 0 w 2424760"/>
              <a:gd name="connsiteY3" fmla="*/ 288000 h 288000"/>
              <a:gd name="connsiteX4" fmla="*/ 57150 w 2424760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760" h="288000">
                <a:moveTo>
                  <a:pt x="57150" y="0"/>
                </a:moveTo>
                <a:lnTo>
                  <a:pt x="2424760" y="0"/>
                </a:lnTo>
                <a:lnTo>
                  <a:pt x="2361260" y="288000"/>
                </a:lnTo>
                <a:lnTo>
                  <a:pt x="0" y="288000"/>
                </a:lnTo>
                <a:lnTo>
                  <a:pt x="571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8"/>
          <p:cNvSpPr/>
          <p:nvPr/>
        </p:nvSpPr>
        <p:spPr>
          <a:xfrm>
            <a:off x="3791738" y="8689665"/>
            <a:ext cx="429886" cy="66229"/>
          </a:xfrm>
          <a:custGeom>
            <a:avLst/>
            <a:gdLst>
              <a:gd name="connsiteX0" fmla="*/ 0 w 1815412"/>
              <a:gd name="connsiteY0" fmla="*/ 0 h 288000"/>
              <a:gd name="connsiteX1" fmla="*/ 1815412 w 1815412"/>
              <a:gd name="connsiteY1" fmla="*/ 0 h 288000"/>
              <a:gd name="connsiteX2" fmla="*/ 1815412 w 1815412"/>
              <a:gd name="connsiteY2" fmla="*/ 288000 h 288000"/>
              <a:gd name="connsiteX3" fmla="*/ 0 w 1815412"/>
              <a:gd name="connsiteY3" fmla="*/ 288000 h 288000"/>
              <a:gd name="connsiteX4" fmla="*/ 0 w 1815412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693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05887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  <a:gd name="connsiteX0" fmla="*/ 53975 w 1869387"/>
              <a:gd name="connsiteY0" fmla="*/ 0 h 288000"/>
              <a:gd name="connsiteX1" fmla="*/ 1869387 w 1869387"/>
              <a:gd name="connsiteY1" fmla="*/ 0 h 288000"/>
              <a:gd name="connsiteX2" fmla="*/ 1821762 w 1869387"/>
              <a:gd name="connsiteY2" fmla="*/ 288000 h 288000"/>
              <a:gd name="connsiteX3" fmla="*/ 0 w 1869387"/>
              <a:gd name="connsiteY3" fmla="*/ 288000 h 288000"/>
              <a:gd name="connsiteX4" fmla="*/ 53975 w 1869387"/>
              <a:gd name="connsiteY4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387" h="288000">
                <a:moveTo>
                  <a:pt x="53975" y="0"/>
                </a:moveTo>
                <a:lnTo>
                  <a:pt x="1869387" y="0"/>
                </a:lnTo>
                <a:lnTo>
                  <a:pt x="1821762" y="288000"/>
                </a:lnTo>
                <a:lnTo>
                  <a:pt x="0" y="288000"/>
                </a:lnTo>
                <a:lnTo>
                  <a:pt x="539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13"/>
          <p:cNvSpPr/>
          <p:nvPr/>
        </p:nvSpPr>
        <p:spPr>
          <a:xfrm>
            <a:off x="2673656" y="8876848"/>
            <a:ext cx="1080000" cy="15632"/>
          </a:xfrm>
          <a:custGeom>
            <a:avLst/>
            <a:gdLst>
              <a:gd name="connsiteX0" fmla="*/ 0 w 3150000"/>
              <a:gd name="connsiteY0" fmla="*/ 0 h 64800"/>
              <a:gd name="connsiteX1" fmla="*/ 3150000 w 3150000"/>
              <a:gd name="connsiteY1" fmla="*/ 0 h 64800"/>
              <a:gd name="connsiteX2" fmla="*/ 3150000 w 3150000"/>
              <a:gd name="connsiteY2" fmla="*/ 64800 h 64800"/>
              <a:gd name="connsiteX3" fmla="*/ 0 w 3150000"/>
              <a:gd name="connsiteY3" fmla="*/ 64800 h 64800"/>
              <a:gd name="connsiteX4" fmla="*/ 0 w 3150000"/>
              <a:gd name="connsiteY4" fmla="*/ 0 h 64800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62700 w 3162700"/>
              <a:gd name="connsiteY2" fmla="*/ 64800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37300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  <a:gd name="connsiteX0" fmla="*/ 12700 w 3162700"/>
              <a:gd name="connsiteY0" fmla="*/ 0 h 67975"/>
              <a:gd name="connsiteX1" fmla="*/ 3162700 w 3162700"/>
              <a:gd name="connsiteY1" fmla="*/ 0 h 67975"/>
              <a:gd name="connsiteX2" fmla="*/ 3153175 w 3162700"/>
              <a:gd name="connsiteY2" fmla="*/ 67975 h 67975"/>
              <a:gd name="connsiteX3" fmla="*/ 0 w 3162700"/>
              <a:gd name="connsiteY3" fmla="*/ 67975 h 67975"/>
              <a:gd name="connsiteX4" fmla="*/ 12700 w 3162700"/>
              <a:gd name="connsiteY4" fmla="*/ 0 h 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700" h="67975">
                <a:moveTo>
                  <a:pt x="12700" y="0"/>
                </a:moveTo>
                <a:lnTo>
                  <a:pt x="3162700" y="0"/>
                </a:lnTo>
                <a:lnTo>
                  <a:pt x="3153175" y="67975"/>
                </a:lnTo>
                <a:lnTo>
                  <a:pt x="0" y="67975"/>
                </a:lnTo>
                <a:lnTo>
                  <a:pt x="127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14"/>
          <p:cNvSpPr/>
          <p:nvPr/>
        </p:nvSpPr>
        <p:spPr>
          <a:xfrm>
            <a:off x="4293632" y="8876848"/>
            <a:ext cx="4824000" cy="14902"/>
          </a:xfrm>
          <a:custGeom>
            <a:avLst/>
            <a:gdLst>
              <a:gd name="connsiteX0" fmla="*/ 0 w 7146000"/>
              <a:gd name="connsiteY0" fmla="*/ 0 h 64800"/>
              <a:gd name="connsiteX1" fmla="*/ 7146000 w 7146000"/>
              <a:gd name="connsiteY1" fmla="*/ 0 h 64800"/>
              <a:gd name="connsiteX2" fmla="*/ 7146000 w 7146000"/>
              <a:gd name="connsiteY2" fmla="*/ 64800 h 64800"/>
              <a:gd name="connsiteX3" fmla="*/ 0 w 7146000"/>
              <a:gd name="connsiteY3" fmla="*/ 64800 h 64800"/>
              <a:gd name="connsiteX4" fmla="*/ 0 w 7146000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61875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  <a:gd name="connsiteX0" fmla="*/ 15875 w 7161875"/>
              <a:gd name="connsiteY0" fmla="*/ 0 h 64800"/>
              <a:gd name="connsiteX1" fmla="*/ 7161875 w 7161875"/>
              <a:gd name="connsiteY1" fmla="*/ 0 h 64800"/>
              <a:gd name="connsiteX2" fmla="*/ 7146000 w 7161875"/>
              <a:gd name="connsiteY2" fmla="*/ 64800 h 64800"/>
              <a:gd name="connsiteX3" fmla="*/ 0 w 7161875"/>
              <a:gd name="connsiteY3" fmla="*/ 64800 h 64800"/>
              <a:gd name="connsiteX4" fmla="*/ 15875 w 7161875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1875" h="64800">
                <a:moveTo>
                  <a:pt x="15875" y="0"/>
                </a:moveTo>
                <a:lnTo>
                  <a:pt x="7161875" y="0"/>
                </a:lnTo>
                <a:lnTo>
                  <a:pt x="7146000" y="64800"/>
                </a:lnTo>
                <a:lnTo>
                  <a:pt x="0" y="64800"/>
                </a:lnTo>
                <a:lnTo>
                  <a:pt x="1587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18"/>
          <p:cNvSpPr/>
          <p:nvPr/>
        </p:nvSpPr>
        <p:spPr>
          <a:xfrm>
            <a:off x="-78395" y="8876848"/>
            <a:ext cx="1059659" cy="14902"/>
          </a:xfrm>
          <a:custGeom>
            <a:avLst/>
            <a:gdLst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608000 w 4608000"/>
              <a:gd name="connsiteY2" fmla="*/ 64800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63550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  <a:gd name="connsiteX0" fmla="*/ 0 w 4608000"/>
              <a:gd name="connsiteY0" fmla="*/ 0 h 64800"/>
              <a:gd name="connsiteX1" fmla="*/ 4608000 w 4608000"/>
              <a:gd name="connsiteY1" fmla="*/ 0 h 64800"/>
              <a:gd name="connsiteX2" fmla="*/ 4579425 w 4608000"/>
              <a:gd name="connsiteY2" fmla="*/ 61625 h 64800"/>
              <a:gd name="connsiteX3" fmla="*/ 0 w 4608000"/>
              <a:gd name="connsiteY3" fmla="*/ 64800 h 64800"/>
              <a:gd name="connsiteX4" fmla="*/ 0 w 4608000"/>
              <a:gd name="connsiteY4" fmla="*/ 0 h 6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000" h="64800">
                <a:moveTo>
                  <a:pt x="0" y="0"/>
                </a:moveTo>
                <a:lnTo>
                  <a:pt x="4608000" y="0"/>
                </a:lnTo>
                <a:lnTo>
                  <a:pt x="4579425" y="61625"/>
                </a:lnTo>
                <a:lnTo>
                  <a:pt x="0" y="648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41" y="8516081"/>
            <a:ext cx="1126680" cy="242386"/>
          </a:xfrm>
          <a:prstGeom prst="rect">
            <a:avLst/>
          </a:prstGeom>
        </p:spPr>
      </p:pic>
      <p:sp>
        <p:nvSpPr>
          <p:cNvPr id="13" name="Tijdelijke aanduiding voor dianummer 4"/>
          <p:cNvSpPr txBox="1">
            <a:spLocks/>
          </p:cNvSpPr>
          <p:nvPr/>
        </p:nvSpPr>
        <p:spPr>
          <a:xfrm>
            <a:off x="5229200" y="8316416"/>
            <a:ext cx="1194260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nl-NL"/>
            </a:defPPr>
            <a:lvl1pPr marL="0" algn="r" defTabSz="6858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46F5DC-8175-694F-86AA-6CC7BD974F1A}" type="slidenum">
              <a:rPr lang="nl-NL" smtClean="0">
                <a:latin typeface="Arial" charset="0"/>
              </a:rPr>
              <a:pPr/>
              <a:t>‹nr.›</a:t>
            </a:fld>
            <a:endParaRPr 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2C507-AB66-064B-85D9-9B533BD8047E}" type="datetimeFigureOut">
              <a:rPr lang="nl-NL" smtClean="0"/>
              <a:t>2-7-2018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6035-115A-7F4D-966D-A174921C2B9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8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B6035-115A-7F4D-966D-A174921C2B9D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7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3" y="3146866"/>
            <a:ext cx="7991475" cy="863601"/>
          </a:xfrm>
          <a:prstGeom prst="rect">
            <a:avLst/>
          </a:prstGeom>
        </p:spPr>
        <p:txBody>
          <a:bodyPr lIns="0" tIns="7200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 baseline="0"/>
            </a:lvl1pPr>
          </a:lstStyle>
          <a:p>
            <a:r>
              <a:rPr lang="nl-NL" dirty="0"/>
              <a:t>Klik om titel van de presentatie toe te voegen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263" y="3602502"/>
            <a:ext cx="7991475" cy="409111"/>
          </a:xfrm>
        </p:spPr>
        <p:txBody>
          <a:bodyPr lIns="0" tIns="0" rIns="0" bIns="0">
            <a:normAutofit/>
          </a:bodyPr>
          <a:lstStyle>
            <a:lvl1pPr marL="0" indent="-88900" algn="l">
              <a:lnSpc>
                <a:spcPct val="100000"/>
              </a:lnSpc>
              <a:buNone/>
              <a:tabLst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tekst toe te voegen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8" name="Afbeelding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9" name="Groeperen 2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0" name="Afbeelding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1" name="Rechte verbindingslijn 3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1419225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751910"/>
            <a:ext cx="2599200" cy="1260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9" name="Groeperen 38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40" name="Afbeelding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1" name="Rechte verbindingslijn 40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vak 17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9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2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17" name="Groeperen 1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8" name="Afbeelding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2" name="Rechte verbindingslijn 2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262619" cy="86360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95936" y="555626"/>
            <a:ext cx="4571801" cy="3455988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9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0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6264" y="1419225"/>
            <a:ext cx="3262618" cy="25923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kstvak 15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6263" y="1419225"/>
            <a:ext cx="3995737" cy="2592388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419225"/>
            <a:ext cx="3995738" cy="2592388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29" name="Afbeelding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0" name="Tekstvak 19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5" name="Afbeelding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6" name="Groeperen 35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7" name="Afbeelding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8" name="Rechte verbindingslijn 3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502800"/>
            <a:ext cx="3995738" cy="55938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nl-NL" dirty="0"/>
              <a:t>Klik om tekst toe te voegen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jecten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7991475" cy="86359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419224"/>
            <a:ext cx="3995737" cy="865189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76263" y="2284413"/>
            <a:ext cx="3995737" cy="1727200"/>
          </a:xfrm>
        </p:spPr>
        <p:txBody>
          <a:bodyPr lIns="0" tIns="0" rIns="10800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419223"/>
            <a:ext cx="3995738" cy="865189"/>
          </a:xfrm>
        </p:spPr>
        <p:txBody>
          <a:bodyPr lIns="108000" tIns="0" rIns="0" bIns="0" anchor="t" anchorCtr="0">
            <a:normAutofit/>
          </a:bodyPr>
          <a:lstStyle>
            <a:lvl1pPr marL="0" indent="0">
              <a:buNone/>
              <a:defRPr sz="20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0" y="2284413"/>
            <a:ext cx="3995738" cy="1727200"/>
          </a:xfrm>
        </p:spPr>
        <p:txBody>
          <a:bodyPr lIns="108000" tIns="0" rIns="0" bIns="0"/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528" y="17075"/>
            <a:ext cx="6734622" cy="512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5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7" name="Afbeelding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8" name="Groeperen 37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40" name="Rechte verbindingslijn 3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kstvak 18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29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3175"/>
            <a:ext cx="9144000" cy="5146675"/>
          </a:xfrm>
        </p:spPr>
        <p:txBody>
          <a:bodyPr lIns="0" tIns="540000" rIns="0" bIns="0">
            <a:normAutofit/>
          </a:bodyPr>
          <a:lstStyle>
            <a:lvl1pPr marL="847725" marR="0" indent="-17280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88000" algn="l"/>
              </a:tabLst>
              <a:defRPr sz="2000" baseline="0"/>
            </a:lvl1pPr>
            <a:lvl2pPr marL="1073150" indent="-172800">
              <a:tabLst/>
              <a:defRPr sz="2000" baseline="0"/>
            </a:lvl2pPr>
            <a:lvl3pPr marL="1290638" indent="-172800">
              <a:tabLst/>
              <a:defRPr sz="2000" baseline="0"/>
            </a:lvl3pPr>
            <a:lvl4pPr marL="1473200" indent="-172800">
              <a:tabLst/>
              <a:defRPr sz="2000" baseline="0"/>
            </a:lvl4pPr>
            <a:lvl5pPr marL="1733550" indent="-172800">
              <a:tabLst/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1" name="Tekstvak 20"/>
          <p:cNvSpPr txBox="1"/>
          <p:nvPr userDrawn="1"/>
        </p:nvSpPr>
        <p:spPr>
          <a:xfrm>
            <a:off x="-1188640" y="555623"/>
            <a:ext cx="111908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Grafiektype wijzigen</a:t>
            </a:r>
            <a:endParaRPr lang="nl-NL" sz="700" b="1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met 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baseline="0" dirty="0">
                <a:latin typeface="Arial" charset="0"/>
              </a:rPr>
              <a:t>op</a:t>
            </a:r>
            <a:r>
              <a:rPr lang="nl-NL" sz="700" dirty="0">
                <a:latin typeface="Arial" charset="0"/>
              </a:rPr>
              <a:t> de grafiek</a:t>
            </a:r>
            <a:endParaRPr lang="nl-NL" sz="700" baseline="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Ander type  grafiekreeks</a:t>
            </a:r>
          </a:p>
          <a:p>
            <a:pPr marL="90488" indent="-90488">
              <a:buAutoNum type="arabicPeriod"/>
              <a:tabLst/>
            </a:pPr>
            <a:endParaRPr lang="nl-NL" sz="700" u="sng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dirty="0">
                <a:latin typeface="Arial" charset="0"/>
              </a:rPr>
              <a:t>Grafiekgegevens wijzigen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met rechtermuisknop</a:t>
            </a:r>
            <a:br>
              <a:rPr lang="nl-NL" sz="700" dirty="0">
                <a:latin typeface="Arial" charset="0"/>
              </a:rPr>
            </a:br>
            <a:r>
              <a:rPr lang="nl-NL" sz="700" dirty="0">
                <a:latin typeface="Arial" charset="0"/>
              </a:rPr>
              <a:t>op de grafiek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klik op </a:t>
            </a:r>
            <a:r>
              <a:rPr lang="nl-NL" sz="700" u="sng" dirty="0">
                <a:latin typeface="Arial" charset="0"/>
              </a:rPr>
              <a:t>Gegevens bewerken in Excel</a:t>
            </a:r>
            <a:endParaRPr lang="nl-NL" sz="700" b="1" u="sng" dirty="0">
              <a:latin typeface="Arial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1188640" y="1843503"/>
            <a:ext cx="1125323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2" name="Afbeelding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1843503"/>
            <a:ext cx="230120" cy="281258"/>
          </a:xfrm>
          <a:prstGeom prst="rect">
            <a:avLst/>
          </a:prstGeom>
        </p:spPr>
      </p:pic>
      <p:grpSp>
        <p:nvGrpSpPr>
          <p:cNvPr id="33" name="Groeperen 32"/>
          <p:cNvGrpSpPr/>
          <p:nvPr/>
        </p:nvGrpSpPr>
        <p:grpSpPr>
          <a:xfrm>
            <a:off x="-1188640" y="3939902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media 1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576000" tIns="1404000"/>
          <a:lstStyle>
            <a:lvl1pPr marL="1377950" indent="-1377950">
              <a:tabLst/>
              <a:defRPr baseline="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film in te voegen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5"/>
            <a:ext cx="7991475" cy="8636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aseline="0"/>
            </a:lvl1pPr>
          </a:lstStyle>
          <a:p>
            <a:r>
              <a:rPr lang="nl-NL" dirty="0"/>
              <a:t>Klik om titel van de filmclip toe te voegen</a:t>
            </a:r>
            <a:endParaRPr lang="en-US" dirty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-1188000" y="555625"/>
            <a:ext cx="110362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50" indent="-6350">
              <a:tabLst/>
            </a:pPr>
            <a:r>
              <a:rPr lang="nl-NL" sz="700" b="1" baseline="0" dirty="0">
                <a:latin typeface="Arial" charset="0"/>
              </a:rPr>
              <a:t>Video automatisch laten afspelen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venster </a:t>
            </a:r>
            <a:r>
              <a:rPr lang="nl-NL" sz="700" u="sng" baseline="0" dirty="0">
                <a:latin typeface="Arial" charset="0"/>
              </a:rPr>
              <a:t>Animaties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naar deelvenster </a:t>
            </a:r>
            <a:r>
              <a:rPr lang="nl-NL" sz="700" u="sng" baseline="0" dirty="0">
                <a:latin typeface="Arial" charset="0"/>
              </a:rPr>
              <a:t>Animatie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 err="1">
                <a:latin typeface="Arial" charset="0"/>
              </a:rPr>
              <a:t>Dubbelkik</a:t>
            </a:r>
            <a:r>
              <a:rPr lang="nl-NL" sz="700" baseline="0" dirty="0">
                <a:latin typeface="Arial" charset="0"/>
              </a:rPr>
              <a:t> op </a:t>
            </a:r>
            <a:r>
              <a:rPr lang="nl-NL" sz="700" u="sng" baseline="0" dirty="0">
                <a:latin typeface="Arial" charset="0"/>
              </a:rPr>
              <a:t>Afspelen</a:t>
            </a:r>
          </a:p>
          <a:p>
            <a:pPr marL="90488" indent="-90488">
              <a:buAutoNum type="arabicPeriod"/>
              <a:tabLst/>
            </a:pPr>
            <a:endParaRPr lang="nl-NL" sz="700" baseline="0" dirty="0">
              <a:latin typeface="Arial" charset="0"/>
            </a:endParaRP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De film zal bij de eerste klik starten met afspelen.</a:t>
            </a:r>
          </a:p>
          <a:p>
            <a:pPr marL="0" indent="0">
              <a:buFontTx/>
              <a:buNone/>
              <a:tabLst/>
            </a:pPr>
            <a:r>
              <a:rPr lang="nl-NL" sz="700" baseline="0" dirty="0">
                <a:latin typeface="Arial" charset="0"/>
              </a:rPr>
              <a:t>Onderbreken, terug- en </a:t>
            </a:r>
            <a:r>
              <a:rPr lang="nl-NL" sz="700" baseline="0" dirty="0" err="1">
                <a:latin typeface="Arial" charset="0"/>
              </a:rPr>
              <a:t>vooruitspoelen</a:t>
            </a:r>
            <a:r>
              <a:rPr lang="nl-NL" sz="700" baseline="0" dirty="0">
                <a:latin typeface="Arial" charset="0"/>
              </a:rPr>
              <a:t> doet u met behulp van het controlepanel tijdens de presentatie.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1188640" y="2139702"/>
            <a:ext cx="105596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  <a:endParaRPr lang="nl-NL" sz="700" baseline="0" dirty="0">
              <a:latin typeface="Arial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39702"/>
            <a:ext cx="230120" cy="281258"/>
          </a:xfrm>
          <a:prstGeom prst="rect">
            <a:avLst/>
          </a:prstGeom>
        </p:spPr>
      </p:pic>
      <p:sp>
        <p:nvSpPr>
          <p:cNvPr id="12" name="Tekstvak 11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 of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555625"/>
            <a:ext cx="7991475" cy="3455989"/>
          </a:xfrm>
        </p:spPr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defRPr sz="2000" baseline="0"/>
            </a:lvl2pPr>
            <a:lvl3pPr marL="536575" marR="0" indent="-176213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10" name="Tijdelijke aanduiding voor voettekst 1"/>
          <p:cNvSpPr>
            <a:spLocks noGrp="1"/>
          </p:cNvSpPr>
          <p:nvPr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1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7" name="Groeperen 6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9" name="Rechte verbindingslijn 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r="20193"/>
          <a:stretch/>
        </p:blipFill>
        <p:spPr>
          <a:xfrm>
            <a:off x="0" y="4401658"/>
            <a:ext cx="9144000" cy="690372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</p:txBody>
      </p:sp>
      <p:sp>
        <p:nvSpPr>
          <p:cNvPr id="30" name="Tekstvak 29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logo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31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2" name="Tekstvak 31"/>
          <p:cNvSpPr txBox="1"/>
          <p:nvPr userDrawn="1"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grpSp>
        <p:nvGrpSpPr>
          <p:cNvPr id="18" name="Groeperen 17"/>
          <p:cNvGrpSpPr/>
          <p:nvPr userDrawn="1"/>
        </p:nvGrpSpPr>
        <p:grpSpPr>
          <a:xfrm>
            <a:off x="-1188640" y="4241934"/>
            <a:ext cx="1125323" cy="562064"/>
            <a:chOff x="4782929" y="4335401"/>
            <a:chExt cx="1125323" cy="562064"/>
          </a:xfrm>
        </p:grpSpPr>
        <p:pic>
          <p:nvPicPr>
            <p:cNvPr id="19" name="Afbeelding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0" name="Rechte verbindingslijn 1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Onderwerp van de eerste dia   dia 1</a:t>
            </a:r>
          </a:p>
          <a:p>
            <a:pPr lvl="0"/>
            <a:r>
              <a:rPr lang="nl-NL" dirty="0"/>
              <a:t>Onderwerp van de tweede dia   dia 2</a:t>
            </a:r>
          </a:p>
          <a:p>
            <a:pPr lvl="0"/>
            <a:r>
              <a:rPr lang="nl-NL" dirty="0"/>
              <a:t>Onderwerp van de derde dia   dia 3</a:t>
            </a:r>
          </a:p>
          <a:p>
            <a:pPr lvl="0"/>
            <a:r>
              <a:rPr lang="nl-NL" dirty="0"/>
              <a:t>Onderwerp van de vierde dia   dia 4</a:t>
            </a:r>
          </a:p>
          <a:p>
            <a:pPr lvl="0"/>
            <a:r>
              <a:rPr lang="nl-NL" dirty="0"/>
              <a:t>Onderwerp van de vijfde dia   dia 5</a:t>
            </a:r>
          </a:p>
          <a:p>
            <a:pPr lvl="0"/>
            <a:r>
              <a:rPr lang="nl-NL" dirty="0"/>
              <a:t>Onderwerp van de zesde dia   dia 6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3"/>
            <a:ext cx="7991475" cy="86360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400" b="1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lIns="0" tIns="0" rIns="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24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25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6" name="Groeperen 25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7" name="Afbeelding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28" name="Rechte verbindingslijn 27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info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011612"/>
          </a:xfrm>
        </p:spPr>
        <p:txBody>
          <a:bodyPr lIns="576000" tIns="540000"/>
          <a:lstStyle>
            <a:lvl1pPr marL="0" indent="0">
              <a:buFontTx/>
              <a:buNone/>
              <a:defRPr/>
            </a:lvl1pPr>
          </a:lstStyle>
          <a:p>
            <a:r>
              <a:rPr lang="nl-NL" dirty="0"/>
              <a:t>Hier afbeelding invoegen</a:t>
            </a:r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576263" y="2931790"/>
            <a:ext cx="7991475" cy="1079824"/>
          </a:xfrm>
          <a:solidFill>
            <a:schemeClr val="accent2"/>
          </a:solidFill>
        </p:spPr>
        <p:txBody>
          <a:bodyPr lIns="108000" tIns="108000" rIns="108000" bIns="10800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lnSpc>
                <a:spcPct val="90000"/>
              </a:lnSpc>
              <a:defRPr sz="2000" baseline="0"/>
            </a:lvl2pPr>
            <a:lvl3pPr>
              <a:lnSpc>
                <a:spcPct val="90000"/>
              </a:lnSpc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om tekst toe te voegen</a:t>
            </a:r>
          </a:p>
        </p:txBody>
      </p:sp>
      <p:sp>
        <p:nvSpPr>
          <p:cNvPr id="22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2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8" name="Groeperen 27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0" name="Rechte verbindingslijn 29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2" y="555624"/>
            <a:ext cx="3311128" cy="863601"/>
          </a:xfrm>
          <a:prstGeom prst="rect">
            <a:avLst/>
          </a:prstGeom>
        </p:spPr>
        <p:txBody>
          <a:bodyPr lIns="0" tIns="0" rIns="108000" bIns="0" anchor="t" anchorCtr="0"/>
          <a:lstStyle>
            <a:lvl1pPr>
              <a:defRPr sz="2400" baseline="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-1"/>
            <a:ext cx="5256610" cy="4011614"/>
          </a:xfrm>
        </p:spPr>
        <p:txBody>
          <a:bodyPr lIns="0" tIns="54000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31" name="Content Placeholder 2"/>
          <p:cNvSpPr>
            <a:spLocks noGrp="1"/>
          </p:cNvSpPr>
          <p:nvPr userDrawn="1">
            <p:ph idx="11" hasCustomPrompt="1"/>
          </p:nvPr>
        </p:nvSpPr>
        <p:spPr>
          <a:xfrm>
            <a:off x="580058" y="1419224"/>
            <a:ext cx="3305307" cy="2592389"/>
          </a:xfrm>
        </p:spPr>
        <p:txBody>
          <a:bodyPr lIns="0" tIns="0" rIns="108000" bIns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/>
            </a:lvl1pPr>
            <a:lvl2pPr>
              <a:spcBef>
                <a:spcPts val="0"/>
              </a:spcBef>
              <a:defRPr sz="2000" baseline="0"/>
            </a:lvl2pPr>
            <a:lvl3pPr>
              <a:spcBef>
                <a:spcPts val="0"/>
              </a:spcBef>
              <a:defRPr sz="2000" baseline="0"/>
            </a:lvl3pPr>
            <a:lvl4pPr>
              <a:spcBef>
                <a:spcPts val="0"/>
              </a:spcBef>
              <a:defRPr sz="2000" baseline="0"/>
            </a:lvl4pPr>
            <a:lvl5pPr>
              <a:spcBef>
                <a:spcPts val="0"/>
              </a:spcBef>
              <a:defRPr sz="2000" baseline="0"/>
            </a:lvl5pPr>
          </a:lstStyle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7" name="Groeperen 3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8" name="Afbeelding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9" name="Rechte verbindingslijn 3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oorstellen spre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576263" y="555624"/>
            <a:ext cx="3995736" cy="3455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3" y="555624"/>
            <a:ext cx="3995736" cy="863601"/>
          </a:xfrm>
          <a:prstGeom prst="rect">
            <a:avLst/>
          </a:prstGeom>
        </p:spPr>
        <p:txBody>
          <a:bodyPr lIns="288000" tIns="180000" rIns="0" bIns="0" anchor="t" anchorCtr="0"/>
          <a:lstStyle>
            <a:lvl1pPr>
              <a:defRPr sz="2400"/>
            </a:lvl1pPr>
          </a:lstStyle>
          <a:p>
            <a:r>
              <a:rPr lang="nl-NL" dirty="0"/>
              <a:t>Klik om titel van de dia toe te voegen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555624"/>
            <a:ext cx="3995738" cy="345598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262" y="1419226"/>
            <a:ext cx="3995737" cy="2592388"/>
          </a:xfrm>
        </p:spPr>
        <p:txBody>
          <a:bodyPr lIns="288000" tIns="0" rIns="0" bIns="0">
            <a:normAutofit/>
          </a:bodyPr>
          <a:lstStyle>
            <a:lvl1pPr marL="179388" marR="0" indent="-179388" algn="l" defTabSz="6858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Klik om tekst toe te voegen</a:t>
            </a:r>
          </a:p>
          <a:p>
            <a:pPr lvl="0"/>
            <a:endParaRPr lang="nl-NL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0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3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31" name="Groeperen 30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34" name="Afbeelding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5" name="Rechte verbindingslijn 34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kstvak 14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555625"/>
            <a:ext cx="3960000" cy="34559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grpSp>
        <p:nvGrpSpPr>
          <p:cNvPr id="27" name="Groeperen 26"/>
          <p:cNvGrpSpPr/>
          <p:nvPr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32" name="Rechte verbindingslijn 31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kstvak 12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3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4607738" y="1419225"/>
            <a:ext cx="3960000" cy="2592388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ijdelijke aanduiding voor voettekst 1"/>
          <p:cNvSpPr>
            <a:spLocks noGrp="1"/>
          </p:cNvSpPr>
          <p:nvPr userDrawn="1">
            <p:ph type="ftr" sz="quarter" idx="11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4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76263" y="555625"/>
            <a:ext cx="7991474" cy="863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titel van de dia toe te voegen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-1188640" y="555625"/>
            <a:ext cx="1125323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Afbeelding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de afbeelding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wijzigen…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Nieuw beeld toewijzen</a:t>
            </a:r>
            <a:br>
              <a:rPr lang="nl-NL" sz="700" baseline="0" dirty="0">
                <a:latin typeface="Arial" charset="0"/>
              </a:rPr>
            </a:br>
            <a:endParaRPr lang="nl-NL" sz="700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Positie in kader wijzigen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Ga op afbeelding staan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Rechtermuisknop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 opmaken…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afbeelding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Bijsnijden</a:t>
            </a:r>
            <a:r>
              <a:rPr lang="nl-NL" sz="700" baseline="0" dirty="0">
                <a:latin typeface="Arial" charset="0"/>
              </a:rPr>
              <a:t> &gt;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Afbeeldingspositie</a:t>
            </a:r>
            <a:br>
              <a:rPr lang="nl-NL" sz="700" baseline="0" dirty="0">
                <a:latin typeface="Arial" charset="0"/>
              </a:rPr>
            </a:br>
            <a:r>
              <a:rPr lang="nl-NL" sz="700" u="sng" baseline="0" dirty="0">
                <a:latin typeface="Arial" charset="0"/>
              </a:rPr>
              <a:t>Verschuiving X of Y</a:t>
            </a:r>
          </a:p>
          <a:p>
            <a:pPr marL="90488" indent="-90488">
              <a:buAutoNum type="arabicPeriod"/>
              <a:tabLst/>
            </a:pPr>
            <a:endParaRPr lang="nl-NL" sz="700" u="sng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Schikken</a:t>
            </a:r>
            <a:endParaRPr lang="nl-NL" sz="700" b="0" u="sng" baseline="0" dirty="0">
              <a:latin typeface="Arial" charset="0"/>
            </a:endParaRP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Onder start vindt u </a:t>
            </a:r>
          </a:p>
          <a:p>
            <a:pPr marL="6350" indent="-6350">
              <a:tabLst/>
            </a:pPr>
            <a:r>
              <a:rPr lang="nl-NL" sz="700" u="none" baseline="0" dirty="0">
                <a:latin typeface="Arial" charset="0"/>
              </a:rPr>
              <a:t>deze knop (ook </a:t>
            </a:r>
            <a:br>
              <a:rPr lang="nl-NL" sz="700" u="none" baseline="0" dirty="0">
                <a:latin typeface="Arial" charset="0"/>
              </a:rPr>
            </a:br>
            <a:r>
              <a:rPr lang="nl-NL" sz="700" u="none" baseline="0" dirty="0">
                <a:latin typeface="Arial" charset="0"/>
              </a:rPr>
              <a:t>onder het menu). U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700" u="none" baseline="0" dirty="0">
              <a:latin typeface="Arial" charset="0"/>
            </a:endParaRPr>
          </a:p>
          <a:p>
            <a:pPr marL="90488" indent="-90488">
              <a:tabLst/>
            </a:pPr>
            <a:r>
              <a:rPr lang="nl-NL" sz="700" b="1" baseline="0" dirty="0">
                <a:latin typeface="Arial" charset="0"/>
              </a:rPr>
              <a:t>Derde kleur toewijzen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het vlak dat een andere kleur moet</a:t>
            </a:r>
            <a:r>
              <a:rPr lang="nl-NL" sz="700" dirty="0">
                <a:latin typeface="Arial" charset="0"/>
              </a:rPr>
              <a:t> </a:t>
            </a:r>
            <a:r>
              <a:rPr lang="nl-NL" sz="700" baseline="0" dirty="0">
                <a:latin typeface="Arial" charset="0"/>
              </a:rPr>
              <a:t>krijgen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</a:t>
            </a:r>
            <a:r>
              <a:rPr lang="nl-NL" sz="700" u="sng" baseline="0" dirty="0">
                <a:latin typeface="Arial" charset="0"/>
              </a:rPr>
              <a:t>Opvullen van vorm</a:t>
            </a: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</a:t>
            </a:r>
            <a:r>
              <a:rPr lang="nl-NL" sz="700" baseline="0" dirty="0">
                <a:latin typeface="Arial" charset="0"/>
              </a:rPr>
              <a:t>lik op </a:t>
            </a:r>
            <a:r>
              <a:rPr lang="nl-NL" sz="700" u="sng" baseline="0" dirty="0">
                <a:latin typeface="Arial" charset="0"/>
              </a:rPr>
              <a:t>Meer opvulkleuren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dirty="0">
                <a:latin typeface="Arial" charset="0"/>
              </a:rPr>
              <a:t>Kies tab </a:t>
            </a:r>
            <a:r>
              <a:rPr lang="nl-NL" sz="700" u="sng" dirty="0">
                <a:latin typeface="Arial" charset="0"/>
              </a:rPr>
              <a:t>Aangepast</a:t>
            </a: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Vul de RGB-waarde</a:t>
            </a:r>
            <a:r>
              <a:rPr lang="nl-NL" sz="700" dirty="0">
                <a:latin typeface="Arial" charset="0"/>
              </a:rPr>
              <a:t> in van een van de voorgestelde kleuren</a:t>
            </a:r>
            <a:r>
              <a:rPr lang="nl-NL" sz="700" baseline="0" dirty="0">
                <a:latin typeface="Arial" charset="0"/>
              </a:rPr>
              <a:t> op Tools en tips-pagina</a:t>
            </a:r>
            <a:endParaRPr lang="nl-NL" sz="700" dirty="0">
              <a:latin typeface="Arial" charset="0"/>
            </a:endParaRPr>
          </a:p>
          <a:p>
            <a:pPr marL="90488" indent="-90488">
              <a:buAutoNum type="arabicPeriod"/>
              <a:tabLst/>
            </a:pPr>
            <a:r>
              <a:rPr lang="nl-NL" sz="700" baseline="0" dirty="0">
                <a:latin typeface="Arial" charset="0"/>
              </a:rPr>
              <a:t>Klik op OK</a:t>
            </a:r>
          </a:p>
          <a:p>
            <a:pPr marL="6350" indent="-6350">
              <a:tabLst/>
            </a:pPr>
            <a:endParaRPr lang="nl-NL" sz="700" baseline="0" dirty="0">
              <a:latin typeface="Arial" charset="0"/>
            </a:endParaRPr>
          </a:p>
        </p:txBody>
      </p:sp>
      <p:pic>
        <p:nvPicPr>
          <p:cNvPr id="27" name="Afbeelding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73" y="2172042"/>
            <a:ext cx="230120" cy="281258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  <p:grpSp>
        <p:nvGrpSpPr>
          <p:cNvPr id="15" name="Groeperen 14"/>
          <p:cNvGrpSpPr/>
          <p:nvPr userDrawn="1"/>
        </p:nvGrpSpPr>
        <p:grpSpPr>
          <a:xfrm>
            <a:off x="-1188640" y="4227934"/>
            <a:ext cx="1125323" cy="562064"/>
            <a:chOff x="4782929" y="4335401"/>
            <a:chExt cx="1125323" cy="562064"/>
          </a:xfrm>
        </p:grpSpPr>
        <p:pic>
          <p:nvPicPr>
            <p:cNvPr id="16" name="Afbeelding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21802" r="2900" b="-6396"/>
            <a:stretch/>
          </p:blipFill>
          <p:spPr>
            <a:xfrm>
              <a:off x="4782929" y="4447336"/>
              <a:ext cx="1125323" cy="450129"/>
            </a:xfrm>
            <a:prstGeom prst="rect">
              <a:avLst/>
            </a:prstGeom>
          </p:spPr>
        </p:pic>
        <p:cxnSp>
          <p:nvCxnSpPr>
            <p:cNvPr id="19" name="Rechte verbindingslijn 18"/>
            <p:cNvCxnSpPr/>
            <p:nvPr/>
          </p:nvCxnSpPr>
          <p:spPr>
            <a:xfrm flipV="1">
              <a:off x="5519530" y="4335401"/>
              <a:ext cx="0" cy="21602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enre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535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Picture Placeholder 2"/>
          <p:cNvSpPr>
            <a:spLocks noGrp="1"/>
          </p:cNvSpPr>
          <p:nvPr userDrawn="1">
            <p:ph type="pic" idx="10"/>
          </p:nvPr>
        </p:nvSpPr>
        <p:spPr>
          <a:xfrm>
            <a:off x="5968538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 userDrawn="1">
            <p:ph type="pic" idx="11"/>
          </p:nvPr>
        </p:nvSpPr>
        <p:spPr>
          <a:xfrm>
            <a:off x="3272037" y="555625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idx="12"/>
          </p:nvPr>
        </p:nvSpPr>
        <p:spPr>
          <a:xfrm>
            <a:off x="575535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 userDrawn="1">
            <p:ph type="pic" idx="13"/>
          </p:nvPr>
        </p:nvSpPr>
        <p:spPr>
          <a:xfrm>
            <a:off x="5968538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7" name="Picture Placeholder 2"/>
          <p:cNvSpPr>
            <a:spLocks noGrp="1"/>
          </p:cNvSpPr>
          <p:nvPr userDrawn="1">
            <p:ph type="pic" idx="14"/>
          </p:nvPr>
        </p:nvSpPr>
        <p:spPr>
          <a:xfrm>
            <a:off x="3272037" y="2319613"/>
            <a:ext cx="2599200" cy="1692000"/>
          </a:xfrm>
        </p:spPr>
        <p:txBody>
          <a:bodyPr lIns="0" tIns="0" rIns="0" bIns="0" anchor="t">
            <a:normAutofit/>
          </a:bodyPr>
          <a:lstStyle>
            <a:lvl1pPr marL="0" indent="0">
              <a:lnSpc>
                <a:spcPts val="1700"/>
              </a:lnSpc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2" name="Tijdelijke aanduiding voor voettekst 1"/>
          <p:cNvSpPr>
            <a:spLocks noGrp="1"/>
          </p:cNvSpPr>
          <p:nvPr userDrawn="1">
            <p:ph type="ftr" sz="quarter" idx="15"/>
          </p:nvPr>
        </p:nvSpPr>
        <p:spPr>
          <a:xfrm>
            <a:off x="576262" y="4443958"/>
            <a:ext cx="738011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38" name="Tijdelijke aanduiding voor voettekst 1"/>
          <p:cNvSpPr txBox="1">
            <a:spLocks/>
          </p:cNvSpPr>
          <p:nvPr userDrawn="1"/>
        </p:nvSpPr>
        <p:spPr>
          <a:xfrm>
            <a:off x="7956374" y="4443958"/>
            <a:ext cx="611363" cy="37600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l-NL"/>
            </a:defPPr>
            <a:lvl1pPr marL="0" algn="l" defTabSz="6858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4680AE-594F-F745-8AB4-5ED4CA057D96}" type="slidenum">
              <a:rPr lang="nl-NL" smtClean="0"/>
              <a:pPr algn="r"/>
              <a:t>‹nr.›</a:t>
            </a:fld>
            <a:endParaRPr lang="nl-NL" dirty="0"/>
          </a:p>
        </p:txBody>
      </p:sp>
      <p:grpSp>
        <p:nvGrpSpPr>
          <p:cNvPr id="27" name="Groeperen 26"/>
          <p:cNvGrpSpPr/>
          <p:nvPr userDrawn="1"/>
        </p:nvGrpSpPr>
        <p:grpSpPr>
          <a:xfrm>
            <a:off x="-1188640" y="555625"/>
            <a:ext cx="1125323" cy="4234373"/>
            <a:chOff x="-1188640" y="555625"/>
            <a:chExt cx="1125323" cy="4234373"/>
          </a:xfrm>
        </p:grpSpPr>
        <p:sp>
          <p:nvSpPr>
            <p:cNvPr id="29" name="Tekstvak 28"/>
            <p:cNvSpPr txBox="1"/>
            <p:nvPr/>
          </p:nvSpPr>
          <p:spPr>
            <a:xfrm>
              <a:off x="-1188640" y="555625"/>
              <a:ext cx="1125323" cy="3985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Afbeelding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de afbeelding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wijzigen…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Nieuw beeld toewijzen</a:t>
              </a:r>
              <a:br>
                <a:rPr lang="nl-NL" sz="700" baseline="0" dirty="0">
                  <a:latin typeface="Arial" charset="0"/>
                </a:rPr>
              </a:br>
              <a:endParaRPr lang="nl-NL" sz="700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Positie in kader wijzigen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Ga op afbeelding staan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Rechtermuisknop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 opmaken…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afbeelding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Bijsnijden</a:t>
              </a:r>
              <a:r>
                <a:rPr lang="nl-NL" sz="700" baseline="0" dirty="0">
                  <a:latin typeface="Arial" charset="0"/>
                </a:rPr>
                <a:t> &gt;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Afbeeldingspositie</a:t>
              </a:r>
              <a:br>
                <a:rPr lang="nl-NL" sz="700" baseline="0" dirty="0">
                  <a:latin typeface="Arial" charset="0"/>
                </a:rPr>
              </a:br>
              <a:r>
                <a:rPr lang="nl-NL" sz="700" u="sng" baseline="0" dirty="0">
                  <a:latin typeface="Arial" charset="0"/>
                </a:rPr>
                <a:t>Verschuiving X of Y</a:t>
              </a:r>
            </a:p>
            <a:p>
              <a:pPr marL="90488" indent="-90488">
                <a:buAutoNum type="arabicPeriod"/>
                <a:tabLst/>
              </a:pPr>
              <a:endParaRPr lang="nl-NL" sz="700" u="sng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Schikken</a:t>
              </a:r>
              <a:endParaRPr lang="nl-NL" sz="700" b="0" u="sng" baseline="0" dirty="0">
                <a:latin typeface="Arial" charset="0"/>
              </a:endParaRP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Onder start vindt u </a:t>
              </a:r>
            </a:p>
            <a:p>
              <a:pPr marL="6350" indent="-6350">
                <a:tabLst/>
              </a:pPr>
              <a:r>
                <a:rPr lang="nl-NL" sz="700" u="none" baseline="0" dirty="0">
                  <a:latin typeface="Arial" charset="0"/>
                </a:rPr>
                <a:t>deze knop (ook </a:t>
              </a:r>
              <a:br>
                <a:rPr lang="nl-NL" sz="700" u="none" baseline="0" dirty="0">
                  <a:latin typeface="Arial" charset="0"/>
                </a:rPr>
              </a:br>
              <a:r>
                <a:rPr lang="nl-NL" sz="700" u="none" baseline="0" dirty="0">
                  <a:latin typeface="Arial" charset="0"/>
                </a:rPr>
                <a:t>onder het menu). U kunt hiermee objecten naar voren of naar achter plaatsen en/of eenvoudig uitlijnen.</a:t>
              </a:r>
            </a:p>
            <a:p>
              <a:pPr marL="6350" indent="-6350">
                <a:tabLst/>
              </a:pPr>
              <a:endParaRPr lang="nl-NL" sz="700" u="none" baseline="0" dirty="0">
                <a:latin typeface="Arial" charset="0"/>
              </a:endParaRPr>
            </a:p>
            <a:p>
              <a:pPr marL="90488" indent="-90488">
                <a:tabLst/>
              </a:pPr>
              <a:r>
                <a:rPr lang="nl-NL" sz="700" b="1" baseline="0" dirty="0">
                  <a:latin typeface="Arial" charset="0"/>
                </a:rPr>
                <a:t>Derde kleur toewijzen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het vlak dat een andere kleur moet</a:t>
              </a:r>
              <a:r>
                <a:rPr lang="nl-NL" sz="700" dirty="0">
                  <a:latin typeface="Arial" charset="0"/>
                </a:rPr>
                <a:t> </a:t>
              </a:r>
              <a:r>
                <a:rPr lang="nl-NL" sz="700" baseline="0" dirty="0">
                  <a:latin typeface="Arial" charset="0"/>
                </a:rPr>
                <a:t>krijgen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</a:t>
              </a:r>
              <a:r>
                <a:rPr lang="nl-NL" sz="700" u="sng" baseline="0" dirty="0">
                  <a:latin typeface="Arial" charset="0"/>
                </a:rPr>
                <a:t>Opvullen van vorm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</a:t>
              </a:r>
              <a:r>
                <a:rPr lang="nl-NL" sz="700" baseline="0" dirty="0">
                  <a:latin typeface="Arial" charset="0"/>
                </a:rPr>
                <a:t>lik op </a:t>
              </a:r>
              <a:r>
                <a:rPr lang="nl-NL" sz="700" u="sng" baseline="0" dirty="0">
                  <a:latin typeface="Arial" charset="0"/>
                </a:rPr>
                <a:t>Meer opvulkleuren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dirty="0">
                  <a:latin typeface="Arial" charset="0"/>
                </a:rPr>
                <a:t>Kies tab </a:t>
              </a:r>
              <a:r>
                <a:rPr lang="nl-NL" sz="700" u="sng" dirty="0">
                  <a:latin typeface="Arial" charset="0"/>
                </a:rPr>
                <a:t>Aangepast</a:t>
              </a: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Vul de RGB-waarde</a:t>
              </a:r>
              <a:r>
                <a:rPr lang="nl-NL" sz="700" dirty="0">
                  <a:latin typeface="Arial" charset="0"/>
                </a:rPr>
                <a:t> in van een van de voorgestelde kleuren</a:t>
              </a:r>
              <a:r>
                <a:rPr lang="nl-NL" sz="700" baseline="0" dirty="0">
                  <a:latin typeface="Arial" charset="0"/>
                </a:rPr>
                <a:t> op Tools en tips-pagina</a:t>
              </a:r>
              <a:endParaRPr lang="nl-NL" sz="700" dirty="0">
                <a:latin typeface="Arial" charset="0"/>
              </a:endParaRPr>
            </a:p>
            <a:p>
              <a:pPr marL="90488" indent="-90488">
                <a:buAutoNum type="arabicPeriod"/>
                <a:tabLst/>
              </a:pPr>
              <a:r>
                <a:rPr lang="nl-NL" sz="700" baseline="0" dirty="0">
                  <a:latin typeface="Arial" charset="0"/>
                </a:rPr>
                <a:t>Klik op OK</a:t>
              </a:r>
            </a:p>
            <a:p>
              <a:pPr marL="6350" indent="-6350">
                <a:tabLst/>
              </a:pPr>
              <a:endParaRPr lang="nl-NL" sz="700" baseline="0" dirty="0">
                <a:latin typeface="Arial" charset="0"/>
              </a:endParaRPr>
            </a:p>
          </p:txBody>
        </p:sp>
        <p:pic>
          <p:nvPicPr>
            <p:cNvPr id="31" name="Afbeelding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1073" y="2172042"/>
              <a:ext cx="230120" cy="281258"/>
            </a:xfrm>
            <a:prstGeom prst="rect">
              <a:avLst/>
            </a:prstGeom>
          </p:spPr>
        </p:pic>
        <p:grpSp>
          <p:nvGrpSpPr>
            <p:cNvPr id="39" name="Groeperen 38"/>
            <p:cNvGrpSpPr/>
            <p:nvPr/>
          </p:nvGrpSpPr>
          <p:grpSpPr>
            <a:xfrm>
              <a:off x="-1188640" y="4227934"/>
              <a:ext cx="1125323" cy="562064"/>
              <a:chOff x="4782929" y="4212406"/>
              <a:chExt cx="1125323" cy="562064"/>
            </a:xfrm>
          </p:grpSpPr>
          <p:pic>
            <p:nvPicPr>
              <p:cNvPr id="40" name="Afbeelding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9" t="21802" r="2900" b="-6396"/>
              <a:stretch/>
            </p:blipFill>
            <p:spPr>
              <a:xfrm>
                <a:off x="4782929" y="4324341"/>
                <a:ext cx="1125323" cy="450129"/>
              </a:xfrm>
              <a:prstGeom prst="rect">
                <a:avLst/>
              </a:prstGeom>
            </p:spPr>
          </p:pic>
          <p:cxnSp>
            <p:nvCxnSpPr>
              <p:cNvPr id="41" name="Rechte verbindingslijn 40"/>
              <p:cNvCxnSpPr/>
              <p:nvPr/>
            </p:nvCxnSpPr>
            <p:spPr>
              <a:xfrm flipV="1">
                <a:off x="5519530" y="4212406"/>
                <a:ext cx="0" cy="216024"/>
              </a:xfrm>
              <a:prstGeom prst="line">
                <a:avLst/>
              </a:prstGeom>
              <a:ln w="2222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kstvak 16"/>
          <p:cNvSpPr txBox="1"/>
          <p:nvPr userDrawn="1"/>
        </p:nvSpPr>
        <p:spPr>
          <a:xfrm>
            <a:off x="9196027" y="4011910"/>
            <a:ext cx="92058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Ruimte onder deze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hulplijn vrij houden </a:t>
            </a:r>
          </a:p>
          <a:p>
            <a:pPr marL="90488" indent="-90488">
              <a:tabLst/>
            </a:pPr>
            <a:r>
              <a:rPr lang="nl-NL" sz="700" b="1" u="none" baseline="0" dirty="0">
                <a:solidFill>
                  <a:srgbClr val="C00000"/>
                </a:solidFill>
                <a:latin typeface="Arial" charset="0"/>
              </a:rPr>
              <a:t>voor subtitel</a:t>
            </a:r>
            <a:endParaRPr lang="nl-NL" sz="700" baseline="0" dirty="0"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19225"/>
            <a:ext cx="7991475" cy="25923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tekst toe te voegen</a:t>
            </a:r>
          </a:p>
          <a:p>
            <a:pPr lvl="1"/>
            <a:r>
              <a:rPr lang="nl-NL" dirty="0"/>
              <a:t>Klik om tekst toe te voegen</a:t>
            </a:r>
          </a:p>
          <a:p>
            <a:pPr lvl="2"/>
            <a:r>
              <a:rPr lang="nl-NL" dirty="0"/>
              <a:t>Klik om tekst toe te voegen</a:t>
            </a:r>
          </a:p>
          <a:p>
            <a:pPr lvl="3"/>
            <a:r>
              <a:rPr lang="nl-NL" dirty="0"/>
              <a:t>Klik om tekst toe te voegen</a:t>
            </a:r>
          </a:p>
          <a:p>
            <a:pPr lvl="4"/>
            <a:r>
              <a:rPr lang="nl-NL" dirty="0"/>
              <a:t>Klik om tekst toe te voegen</a:t>
            </a:r>
          </a:p>
        </p:txBody>
      </p:sp>
      <p:sp>
        <p:nvSpPr>
          <p:cNvPr id="4" name="Tijdelijke aanduiding voor titel 3"/>
          <p:cNvSpPr>
            <a:spLocks noGrp="1"/>
          </p:cNvSpPr>
          <p:nvPr>
            <p:ph type="title"/>
          </p:nvPr>
        </p:nvSpPr>
        <p:spPr>
          <a:xfrm>
            <a:off x="576263" y="555625"/>
            <a:ext cx="7991474" cy="863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titel van de dia toe te voegen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576262" y="4443958"/>
            <a:ext cx="7991475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UIC energy workshop July 2nd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674" r:id="rId3"/>
    <p:sldLayoutId id="2147483692" r:id="rId4"/>
    <p:sldLayoutId id="2147483681" r:id="rId5"/>
    <p:sldLayoutId id="2147483695" r:id="rId6"/>
    <p:sldLayoutId id="2147483694" r:id="rId7"/>
    <p:sldLayoutId id="2147483698" r:id="rId8"/>
    <p:sldLayoutId id="2147483693" r:id="rId9"/>
    <p:sldLayoutId id="2147483697" r:id="rId10"/>
    <p:sldLayoutId id="2147483685" r:id="rId11"/>
    <p:sldLayoutId id="2147483680" r:id="rId12"/>
    <p:sldLayoutId id="2147483676" r:id="rId13"/>
    <p:sldLayoutId id="2147483677" r:id="rId14"/>
    <p:sldLayoutId id="2147483679" r:id="rId15"/>
    <p:sldLayoutId id="2147483689" r:id="rId16"/>
    <p:sldLayoutId id="2147483683" r:id="rId17"/>
    <p:sldLayoutId id="2147483686" r:id="rId18"/>
    <p:sldLayoutId id="2147483696" r:id="rId1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180000" marR="0" indent="-182563" algn="l" defTabSz="685800" rtl="0" eaLnBrk="1" fontAlgn="auto" latinLnBrk="0" hangingPunct="1">
        <a:lnSpc>
          <a:spcPts val="25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360363" indent="-179388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536575" indent="-176213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714375" indent="-177800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892175" indent="-177800" algn="l" defTabSz="68580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•"/>
        <a:tabLst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2880" userDrawn="1">
          <p15:clr>
            <a:srgbClr val="F26B43"/>
          </p15:clr>
        </p15:guide>
        <p15:guide id="12" pos="363" userDrawn="1">
          <p15:clr>
            <a:srgbClr val="F26B43"/>
          </p15:clr>
        </p15:guide>
        <p15:guide id="13" pos="5397" userDrawn="1">
          <p15:clr>
            <a:srgbClr val="F26B43"/>
          </p15:clr>
        </p15:guide>
        <p15:guide id="14" orient="horz" pos="350" userDrawn="1">
          <p15:clr>
            <a:srgbClr val="F26B43"/>
          </p15:clr>
        </p15:guide>
        <p15:guide id="15" orient="horz" pos="894" userDrawn="1">
          <p15:clr>
            <a:srgbClr val="F26B43"/>
          </p15:clr>
        </p15:guide>
        <p15:guide id="16" orient="horz" pos="1439" userDrawn="1">
          <p15:clr>
            <a:srgbClr val="F26B43"/>
          </p15:clr>
        </p15:guide>
        <p15:guide id="17" orient="horz" pos="1983" userDrawn="1">
          <p15:clr>
            <a:srgbClr val="F26B43"/>
          </p15:clr>
        </p15:guide>
        <p15:guide id="18" orient="horz" pos="2527" userDrawn="1">
          <p15:clr>
            <a:srgbClr val="F26B43"/>
          </p15:clr>
        </p15:guide>
        <p15:guide id="19" orient="horz" pos="2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light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sight</a:t>
            </a:r>
            <a:r>
              <a:rPr lang="nl-NL" dirty="0"/>
              <a:t>.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Ted Luiten, energymanager</a:t>
            </a:r>
          </a:p>
        </p:txBody>
      </p:sp>
      <p:sp>
        <p:nvSpPr>
          <p:cNvPr id="7" name="Rechthoek 6"/>
          <p:cNvSpPr/>
          <p:nvPr/>
        </p:nvSpPr>
        <p:spPr>
          <a:xfrm>
            <a:off x="8567739" y="1"/>
            <a:ext cx="576262" cy="31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0" b="26872"/>
          <a:stretch/>
        </p:blipFill>
        <p:spPr bwMode="auto">
          <a:xfrm>
            <a:off x="0" y="-1"/>
            <a:ext cx="8567738" cy="315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616290" y="4496658"/>
            <a:ext cx="2951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ProRail document T20150102-1658833467-2907</a:t>
            </a:r>
          </a:p>
        </p:txBody>
      </p:sp>
    </p:spTree>
    <p:extLst>
      <p:ext uri="{BB962C8B-B14F-4D97-AF65-F5344CB8AC3E}">
        <p14:creationId xmlns:p14="http://schemas.microsoft.com/office/powerpoint/2010/main" val="101162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Actual conceptual design</a:t>
            </a:r>
          </a:p>
        </p:txBody>
      </p:sp>
      <p:pic>
        <p:nvPicPr>
          <p:cNvPr id="20" name="Tijdelijke aanduiding voor inhoud 1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01" b="21967"/>
          <a:stretch/>
        </p:blipFill>
        <p:spPr>
          <a:xfrm>
            <a:off x="5292080" y="267494"/>
            <a:ext cx="3114402" cy="4176464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9225"/>
            <a:ext cx="4499992" cy="25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0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6160" y="1168004"/>
            <a:ext cx="1727597" cy="4857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700" kern="0" dirty="0">
                <a:solidFill>
                  <a:srgbClr val="BF1238"/>
                </a:solidFill>
                <a:latin typeface="Arial"/>
                <a:cs typeface="Arial"/>
              </a:rPr>
              <a:t>Any questions?</a:t>
            </a:r>
            <a:endParaRPr lang="nl-NL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41573" r="51170" b="40436"/>
          <a:stretch>
            <a:fillRect/>
          </a:stretch>
        </p:blipFill>
        <p:spPr bwMode="auto">
          <a:xfrm>
            <a:off x="1656160" y="283369"/>
            <a:ext cx="1822847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764506" y="1945482"/>
            <a:ext cx="5530454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nl-NL" altLang="nl-NL" sz="1013" kern="0" dirty="0">
                <a:solidFill>
                  <a:srgbClr val="7F7F7F"/>
                </a:solidFill>
                <a:latin typeface="Arial"/>
                <a:cs typeface="Arial"/>
              </a:rPr>
              <a:t>		</a:t>
            </a:r>
          </a:p>
        </p:txBody>
      </p:sp>
      <p:pic>
        <p:nvPicPr>
          <p:cNvPr id="41991" name="Picture 6" descr="L:\FH\RNO\33 Hennie\Maurits\4 LED Pilots (+ fotos heel veel stations)\Dordrecht\WP_20160531_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21582"/>
            <a:ext cx="1613297" cy="28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81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 and development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Originally:</a:t>
            </a:r>
          </a:p>
          <a:p>
            <a:r>
              <a:rPr lang="en-GB" dirty="0"/>
              <a:t>initiated as a program to meet EU-regulations concerning accessibility.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Later included:</a:t>
            </a:r>
          </a:p>
          <a:p>
            <a:r>
              <a:rPr lang="en-GB" dirty="0"/>
              <a:t>Improvement of other aspects such as environment, </a:t>
            </a:r>
            <a:r>
              <a:rPr lang="en-GB" dirty="0" err="1"/>
              <a:t>energyconsumption</a:t>
            </a:r>
            <a:r>
              <a:rPr lang="en-GB" dirty="0"/>
              <a:t>, dazing of </a:t>
            </a:r>
            <a:r>
              <a:rPr lang="en-GB" dirty="0" err="1"/>
              <a:t>traindrivers</a:t>
            </a:r>
            <a:r>
              <a:rPr lang="en-GB" dirty="0"/>
              <a:t>.</a:t>
            </a:r>
          </a:p>
          <a:p>
            <a:r>
              <a:rPr lang="en-GB" dirty="0"/>
              <a:t>Long term maintenance and overhaul of lighting systems.</a:t>
            </a:r>
          </a:p>
          <a:p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0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the program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400 stations, 4 years, </a:t>
            </a:r>
            <a:r>
              <a:rPr lang="en-GB" dirty="0" err="1"/>
              <a:t>appr</a:t>
            </a:r>
            <a:r>
              <a:rPr lang="en-GB" dirty="0"/>
              <a:t>. 65 </a:t>
            </a:r>
            <a:r>
              <a:rPr lang="en-GB" dirty="0" err="1"/>
              <a:t>mio</a:t>
            </a:r>
            <a:r>
              <a:rPr lang="en-GB" dirty="0"/>
              <a:t>€.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Technical improvements:</a:t>
            </a:r>
          </a:p>
          <a:p>
            <a:r>
              <a:rPr lang="en-GB" dirty="0"/>
              <a:t>LED equipment</a:t>
            </a:r>
          </a:p>
          <a:p>
            <a:r>
              <a:rPr lang="en-GB" dirty="0"/>
              <a:t>Smart switching</a:t>
            </a:r>
          </a:p>
          <a:p>
            <a:r>
              <a:rPr lang="en-GB" dirty="0"/>
              <a:t>Smart dimming</a:t>
            </a:r>
          </a:p>
          <a:p>
            <a:r>
              <a:rPr lang="en-GB" dirty="0"/>
              <a:t>Integration of detection, speakers, light, clock etc.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19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Optimal accessibility of stations for (visually) disabled passengers. Meeting TSI-PRM.</a:t>
            </a:r>
          </a:p>
          <a:p>
            <a:r>
              <a:rPr lang="en-GB" dirty="0"/>
              <a:t>Reduction of energy consumption:</a:t>
            </a:r>
          </a:p>
          <a:p>
            <a:pPr lvl="1"/>
            <a:r>
              <a:rPr lang="en-GB" dirty="0"/>
              <a:t>50% less for lighting of stations (actual 20.288 MWh/</a:t>
            </a:r>
            <a:r>
              <a:rPr lang="en-GB" dirty="0" err="1"/>
              <a:t>ann</a:t>
            </a:r>
            <a:r>
              <a:rPr lang="en-GB" dirty="0"/>
              <a:t>),</a:t>
            </a:r>
          </a:p>
          <a:p>
            <a:pPr lvl="1"/>
            <a:r>
              <a:rPr lang="en-GB" dirty="0"/>
              <a:t>-6 </a:t>
            </a:r>
            <a:r>
              <a:rPr lang="en-GB" dirty="0" err="1"/>
              <a:t>kton</a:t>
            </a:r>
            <a:r>
              <a:rPr lang="en-GB" dirty="0"/>
              <a:t> CO</a:t>
            </a:r>
            <a:r>
              <a:rPr lang="en-GB" baseline="-25000" dirty="0"/>
              <a:t>2</a:t>
            </a:r>
            <a:r>
              <a:rPr lang="en-GB" dirty="0"/>
              <a:t>/annum</a:t>
            </a:r>
          </a:p>
          <a:p>
            <a:r>
              <a:rPr lang="en-GB" dirty="0"/>
              <a:t>Equal levels of brightness all over the platform</a:t>
            </a:r>
          </a:p>
          <a:p>
            <a:r>
              <a:rPr lang="en-GB" dirty="0"/>
              <a:t>Reduction of life cycle costs.</a:t>
            </a:r>
          </a:p>
          <a:p>
            <a:r>
              <a:rPr lang="en-GB" dirty="0"/>
              <a:t>Reduction of light pollution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UIC energy workshop July 2nd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82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211960" y="555623"/>
            <a:ext cx="4355778" cy="863602"/>
          </a:xfrm>
        </p:spPr>
        <p:txBody>
          <a:bodyPr/>
          <a:lstStyle/>
          <a:p>
            <a:r>
              <a:rPr lang="nl-NL" dirty="0"/>
              <a:t>Even levels of </a:t>
            </a:r>
            <a:r>
              <a:rPr lang="nl-NL" dirty="0" err="1"/>
              <a:t>brightness</a:t>
            </a:r>
            <a:r>
              <a:rPr lang="nl-NL" dirty="0"/>
              <a:t>, </a:t>
            </a:r>
            <a:r>
              <a:rPr lang="nl-NL" dirty="0" err="1"/>
              <a:t>reduction</a:t>
            </a:r>
            <a:r>
              <a:rPr lang="nl-NL" dirty="0"/>
              <a:t> of </a:t>
            </a:r>
            <a:r>
              <a:rPr lang="nl-NL" dirty="0" err="1"/>
              <a:t>dazing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9" descr="V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651668"/>
            <a:ext cx="32369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oorschoten 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7" y="1266031"/>
            <a:ext cx="467995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43469" y="2527933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Before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10414" y="4077744"/>
            <a:ext cx="5501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After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2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578" y="2426742"/>
            <a:ext cx="62039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9542"/>
            <a:ext cx="49720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436096" y="555623"/>
            <a:ext cx="3131642" cy="86360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Reduction</a:t>
            </a:r>
            <a:r>
              <a:rPr lang="nl-NL" dirty="0"/>
              <a:t> of </a:t>
            </a:r>
            <a:r>
              <a:rPr lang="nl-NL" dirty="0" err="1"/>
              <a:t>obstacles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platform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6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1738"/>
            <a:ext cx="4156214" cy="316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211960" y="555623"/>
            <a:ext cx="4355778" cy="359943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Controlled</a:t>
            </a:r>
            <a:r>
              <a:rPr lang="nl-NL" dirty="0"/>
              <a:t> design of light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brightness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232048"/>
            <a:ext cx="3305175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59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724128" y="555623"/>
            <a:ext cx="2843610" cy="359943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Effects</a:t>
            </a:r>
            <a:r>
              <a:rPr lang="nl-NL" dirty="0"/>
              <a:t> of </a:t>
            </a:r>
            <a:r>
              <a:rPr lang="nl-NL" dirty="0" err="1"/>
              <a:t>dimming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detection</a:t>
            </a:r>
            <a:r>
              <a:rPr lang="nl-NL" dirty="0"/>
              <a:t>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28" y="2121136"/>
            <a:ext cx="3552825" cy="2057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37621" y="-758565"/>
            <a:ext cx="2664297" cy="50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21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jdelijke aanduiding voor afbeelding 2"/>
          <p:cNvSpPr>
            <a:spLocks noGrp="1"/>
          </p:cNvSpPr>
          <p:nvPr>
            <p:ph type="pic" idx="10"/>
          </p:nvPr>
        </p:nvSpPr>
        <p:spPr/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UIC energy workshop July 2nd 2018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Multi-purpose</a:t>
            </a:r>
            <a:r>
              <a:rPr lang="nl-NL" dirty="0"/>
              <a:t> </a:t>
            </a:r>
            <a:r>
              <a:rPr lang="nl-NL" dirty="0" err="1"/>
              <a:t>lampposts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3" y="981783"/>
            <a:ext cx="2419350" cy="336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 bwMode="auto">
          <a:xfrm>
            <a:off x="4381567" y="483517"/>
            <a:ext cx="4193187" cy="386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165036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owerpoint_Win10_V2">
  <a:themeElements>
    <a:clrScheme name="Aangepast 11">
      <a:dk1>
        <a:srgbClr val="494949"/>
      </a:dk1>
      <a:lt1>
        <a:srgbClr val="FFFFFF"/>
      </a:lt1>
      <a:dk2>
        <a:srgbClr val="BF1238"/>
      </a:dk2>
      <a:lt2>
        <a:srgbClr val="E8DD11"/>
      </a:lt2>
      <a:accent1>
        <a:srgbClr val="E8DD11"/>
      </a:accent1>
      <a:accent2>
        <a:srgbClr val="FFFFAF"/>
      </a:accent2>
      <a:accent3>
        <a:srgbClr val="BF1238"/>
      </a:accent3>
      <a:accent4>
        <a:srgbClr val="9FDAF7"/>
      </a:accent4>
      <a:accent5>
        <a:srgbClr val="008FD7"/>
      </a:accent5>
      <a:accent6>
        <a:srgbClr val="711185"/>
      </a:accent6>
      <a:hlink>
        <a:srgbClr val="E60015"/>
      </a:hlink>
      <a:folHlink>
        <a:srgbClr val="E600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 ProRail_sjabloon" id="{38E82200-F4EC-5244-ABB2-90649D2F9975}" vid="{C78879F5-9B4F-F14D-940B-1E40231BAB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Rail document" ma:contentTypeID="0x010100C0B9283FC7311C488917E5A9876B01FD010053BD6300CE93B545B9F1577861A9F593" ma:contentTypeVersion="23" ma:contentTypeDescription="Gebaseerd op basisdocument, bevat archief bewaartermijn." ma:contentTypeScope="" ma:versionID="2e4bc0a1d11bb7a8afc53d306c8fbd6c">
  <xsd:schema xmlns:xsd="http://www.w3.org/2001/XMLSchema" xmlns:xs="http://www.w3.org/2001/XMLSchema" xmlns:p="http://schemas.microsoft.com/office/2006/metadata/properties" xmlns:ns1="http://schemas.microsoft.com/sharepoint/v3" xmlns:ns2="feef5865-a982-42aa-8640-9d4286765ef6" xmlns:ns3="http://schemas.microsoft.com/sharepoint/v4" xmlns:ns4="52c7b968-29a6-4d18-bdb2-a728c0d714c0" xmlns:ns5="d5c622ac-c0ef-47a3-aba2-085cc93c5294" xmlns:ns6="77fa035d-a559-4629-adf8-b77a55eab5c1" targetNamespace="http://schemas.microsoft.com/office/2006/metadata/properties" ma:root="true" ma:fieldsID="a580b172b34aa0ae9c1a8df63bdd9d7e" ns1:_="" ns2:_="" ns3:_="" ns4:_="" ns5:_="" ns6:_="">
    <xsd:import namespace="http://schemas.microsoft.com/sharepoint/v3"/>
    <xsd:import namespace="feef5865-a982-42aa-8640-9d4286765ef6"/>
    <xsd:import namespace="http://schemas.microsoft.com/sharepoint/v4"/>
    <xsd:import namespace="52c7b968-29a6-4d18-bdb2-a728c0d714c0"/>
    <xsd:import namespace="d5c622ac-c0ef-47a3-aba2-085cc93c5294"/>
    <xsd:import namespace="77fa035d-a559-4629-adf8-b77a55eab5c1"/>
    <xsd:element name="properties">
      <xsd:complexType>
        <xsd:sequence>
          <xsd:element name="documentManagement">
            <xsd:complexType>
              <xsd:all>
                <xsd:element ref="ns2:Eigenaar" minOccurs="0"/>
                <xsd:element ref="ns2:W_x0040_chtw0rd_x0021_" minOccurs="0"/>
                <xsd:element ref="ns2:Document_x0020_label_x0020_2" minOccurs="0"/>
                <xsd:element ref="ns2:Document_x0020_label_x0020_3" minOccurs="0"/>
                <xsd:element ref="ns1:_dlc_ExpireDateSaved" minOccurs="0"/>
                <xsd:element ref="ns1:_dlc_ExpireDate" minOccurs="0"/>
                <xsd:element ref="ns2:k44ef4d7e0c746a38c1747275d351fc2" minOccurs="0"/>
                <xsd:element ref="ns2:TaxCatchAll" minOccurs="0"/>
                <xsd:element ref="ns2:g14ccd2c8a8a47bca7ce5b34bb30a015" minOccurs="0"/>
                <xsd:element ref="ns2:TaxCatchAllLabel" minOccurs="0"/>
                <xsd:element ref="ns2:pfc1de68b0bc4286a25a1f006370b9c9" minOccurs="0"/>
                <xsd:element ref="ns2:n0434fc7033c4e57ab8dbbc68a681202" minOccurs="0"/>
                <xsd:element ref="ns2:TaxKeywordTaxHTField" minOccurs="0"/>
                <xsd:element ref="ns2:kdef070ebe9c40fc9dddf3406c07aae0" minOccurs="0"/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  <xsd:element ref="ns4:SharedWithDetails" minOccurs="0"/>
                <xsd:element ref="ns5:LastSharedByUser" minOccurs="0"/>
                <xsd:element ref="ns5:LastSharedByTime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Oorspronkelijke verloopdatum" ma:hidden="true" ma:internalName="_dlc_ExpireDateSaved" ma:readOnly="true">
      <xsd:simpleType>
        <xsd:restriction base="dms:DateTime"/>
      </xsd:simpleType>
    </xsd:element>
    <xsd:element name="_dlc_ExpireDate" ma:index="13" nillable="true" ma:displayName="Verloopdatum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32" nillable="true" ma:displayName="Gedeclareerde record" ma:description="" ma:hidden="true" ma:internalName="_vti_ItemDeclaredRecord" ma:readOnly="true">
      <xsd:simpleType>
        <xsd:restriction base="dms:DateTime"/>
      </xsd:simpleType>
    </xsd:element>
    <xsd:element name="_vti_ItemHoldRecordStatus" ma:index="33" nillable="true" ma:displayName="Status van bewaring en record" ma:decimals="0" ma:description="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f5865-a982-42aa-8640-9d4286765ef6" elementFormDefault="qualified">
    <xsd:import namespace="http://schemas.microsoft.com/office/2006/documentManagement/types"/>
    <xsd:import namespace="http://schemas.microsoft.com/office/infopath/2007/PartnerControls"/>
    <xsd:element name="Eigenaar" ma:index="2" nillable="true" ma:displayName="Eigenaar" ma:description="Dit veld is benodigd om de eigenaar van het document te kunnen benaderen, bijvoorbeeld wanneer het document gearchiveerd is." ma:list="UserInfo" ma:SharePointGroup="0" ma:internalName="Eigenaa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_x0040_chtw0rd_x0021_" ma:index="5" nillable="true" ma:displayName="Label 1: Specialisme" ma:internalName="W_x0040_chtw0rd_x0021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DP 1:   Besparen energie"/>
                    <xsd:enumeration value="BDP 2:   Beperken grondstofgebruik en afval (circulair spoor)"/>
                    <xsd:enumeration value="BDP 3:   Reduceren CO2 emissie (incl. duurzame energie)"/>
                    <xsd:enumeration value="BDP 4:   Beperken overlast geluid en trillingen"/>
                    <xsd:enumeration value="BDP 5:   Schoon houden spoor- en stationsomgeving"/>
                    <xsd:enumeration value="BDP 6:   Ruimtelijke kwaliteit"/>
                    <xsd:enumeration value="BDP 7:   Behouden en ontwikkelen natuurwaarden"/>
                    <xsd:enumeration value="BDP 8:   Verbinden natuurgebieden"/>
                    <xsd:enumeration value="BDP 9:   Beschermen van bodem, water en lucht"/>
                    <xsd:enumeration value="BDP 10: Sociale duurzaamheid (voorlopig)"/>
                    <xsd:enumeration value="Duurzaam GWW"/>
                    <xsd:enumeration value="Duurzaam werken"/>
                    <xsd:enumeration value="Duurzame stations"/>
                    <xsd:enumeration value="Sociale duurzaamheid"/>
                    <xsd:enumeration value="Ruimtelijke kwaliteit"/>
                    <xsd:enumeration value="Overkoepelend Duurzaamheid"/>
                    <xsd:enumeration value="Opleiding Milieu en Duurzaamheid"/>
                    <xsd:enumeration value="DMS"/>
                  </xsd:restriction>
                </xsd:simpleType>
              </xsd:element>
            </xsd:sequence>
          </xsd:extension>
        </xsd:complexContent>
      </xsd:complexType>
    </xsd:element>
    <xsd:element name="Document_x0020_label_x0020_2" ma:index="6" nillable="true" ma:displayName="Label 2: Teamproject" ma:format="Dropdown" ma:internalName="Document_x0020_label_x0020_2">
      <xsd:simpleType>
        <xsd:restriction base="dms:Choice">
          <xsd:enumeration value="CO2-prestatieladder"/>
          <xsd:enumeration value="EEP 2017-2020"/>
          <xsd:enumeration value="Klacht is Kans"/>
          <xsd:enumeration value="LCM"/>
          <xsd:enumeration value="Natuurwaardenonderzoek"/>
          <xsd:enumeration value="Risico-beheersing"/>
          <xsd:enumeration value="e-MJV 2015"/>
          <xsd:enumeration value="DE opwekking eigen Assets"/>
        </xsd:restriction>
      </xsd:simpleType>
    </xsd:element>
    <xsd:element name="Document_x0020_label_x0020_3" ma:index="7" nillable="true" ma:displayName="Label 3: Onderwerp" ma:format="Dropdown" ma:internalName="Document_x0020_label_x0020_3">
      <xsd:simpleType>
        <xsd:restriction base="dms:Choice">
          <xsd:enumeration value="Communicatie"/>
          <xsd:enumeration value="Financiën"/>
          <xsd:enumeration value="Organisatie"/>
          <xsd:enumeration value="Personeel"/>
          <xsd:enumeration value="Rapportage"/>
        </xsd:restriction>
      </xsd:simpleType>
    </xsd:element>
    <xsd:element name="k44ef4d7e0c746a38c1747275d351fc2" ma:index="14" nillable="true" ma:taxonomy="true" ma:internalName="k44ef4d7e0c746a38c1747275d351fc2" ma:taxonomyFieldName="Handeling" ma:displayName="Archiefproces" ma:default="3;#SL00|3ebfef6a-68be-495d-a741-94fc00247443" ma:fieldId="{444ef4d7-e0c7-46a3-8c17-47275d351fc2}" ma:sspId="c2a34957-f4c5-4396-b3a3-e9c9104dfe78" ma:termSetId="26eda5bf-59c3-4f87-ae8d-057e6f6081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f2e41be1-adae-48a5-81f4-b6e5db2ec34b}" ma:internalName="TaxCatchAll" ma:showField="CatchAllData" ma:web="d5c622ac-c0ef-47a3-aba2-085cc93c5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14ccd2c8a8a47bca7ce5b34bb30a015" ma:index="16" nillable="true" ma:taxonomy="true" ma:internalName="g14ccd2c8a8a47bca7ce5b34bb30a015" ma:taxonomyFieldName="Documentstatus" ma:displayName="Documentstatus" ma:default="1;#Concept|b56e2604-821a-409c-9774-7587ed426a31" ma:fieldId="{014ccd2c-8a8a-47bc-a7ce-5b34bb30a015}" ma:sspId="c2a34957-f4c5-4396-b3a3-e9c9104dfe78" ma:termSetId="b68342b9-6e2b-4931-a484-1a7959c4cc5e" ma:anchorId="ae166a87-f8eb-4555-815a-a3237d90f646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f2e41be1-adae-48a5-81f4-b6e5db2ec34b}" ma:internalName="TaxCatchAllLabel" ma:readOnly="true" ma:showField="CatchAllDataLabel" ma:web="d5c622ac-c0ef-47a3-aba2-085cc93c52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c1de68b0bc4286a25a1f006370b9c9" ma:index="20" nillable="true" ma:taxonomy="true" ma:internalName="pfc1de68b0bc4286a25a1f006370b9c9" ma:taxonomyFieldName="Verantwoordelijke_x0020_afdeling" ma:displayName="Verantwoordelijke afdeling" ma:default="" ma:fieldId="{9fc1de68-b0bc-4286-a25a-1f006370b9c9}" ma:sspId="c2a34957-f4c5-4396-b3a3-e9c9104dfe78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0434fc7033c4e57ab8dbbc68a681202" ma:index="22" nillable="true" ma:taxonomy="true" ma:internalName="n0434fc7033c4e57ab8dbbc68a681202" ma:taxonomyFieldName="Type_x0020_document" ma:displayName="Type document" ma:default="" ma:fieldId="{70434fc7-033c-4e57-ab8d-bbc68a681202}" ma:sspId="c2a34957-f4c5-4396-b3a3-e9c9104dfe78" ma:termSetId="b68342b9-6e2b-4931-a484-1a7959c4cc5e" ma:anchorId="22d937c5-01b6-4e62-b5b6-8eb69e238476" ma:open="false" ma:isKeyword="false">
      <xsd:complexType>
        <xsd:sequence>
          <xsd:element ref="pc:Terms" minOccurs="0" maxOccurs="1"/>
        </xsd:sequence>
      </xsd:complexType>
    </xsd:element>
    <xsd:element name="TaxKeywordTaxHTField" ma:index="24" nillable="true" ma:taxonomy="true" ma:internalName="TaxKeywordTaxHTField" ma:taxonomyFieldName="TaxKeyword" ma:displayName="Ondernemingstrefwoorden" ma:fieldId="{23f27201-bee3-471e-b2e7-b64fd8b7ca38}" ma:taxonomyMulti="true" ma:sspId="c2a34957-f4c5-4396-b3a3-e9c9104dfe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kdef070ebe9c40fc9dddf3406c07aae0" ma:index="26" ma:taxonomy="true" ma:internalName="kdef070ebe9c40fc9dddf3406c07aae0" ma:taxonomyFieldName="Vertrouwelijkheid" ma:displayName="Vertrouwelijkheid" ma:default="2;#Intern|8a639747-e233-49a8-819f-e74cd9528f9e" ma:fieldId="{4def070e-be9c-40fc-9ddd-f3406c07aae0}" ma:sspId="c2a34957-f4c5-4396-b3a3-e9c9104dfe78" ma:termSetId="b68342b9-6e2b-4931-a484-1a7959c4cc5e" ma:anchorId="6ff81b90-2b67-4823-942c-8963ea8a50d5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7b968-29a6-4d18-bdb2-a728c0d714c0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622ac-c0ef-47a3-aba2-085cc93c5294" elementFormDefault="qualified">
    <xsd:import namespace="http://schemas.microsoft.com/office/2006/documentManagement/types"/>
    <xsd:import namespace="http://schemas.microsoft.com/office/infopath/2007/PartnerControls"/>
    <xsd:element name="LastSharedByUser" ma:index="36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7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a035d-a559-4629-adf8-b77a55eab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4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1" nillable="true" ma:displayName="MediaServiceAutoTags" ma:internalName="MediaServiceAutoTags" ma:readOnly="true">
      <xsd:simpleType>
        <xsd:restriction base="dms:Text"/>
      </xsd:simpleType>
    </xsd:element>
    <xsd:element name="MediaServiceOCR" ma:index="4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KeywordTaxHTField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energie</TermName>
          <TermId xmlns="http://schemas.microsoft.com/office/infopath/2007/PartnerControls">4f6ae94a-6620-4aa3-b9cc-406ac9ee161b</TermId>
        </TermInfo>
        <TermInfo xmlns="http://schemas.microsoft.com/office/infopath/2007/PartnerControls">
          <TermName xmlns="http://schemas.microsoft.com/office/infopath/2007/PartnerControls">verlichting</TermName>
          <TermId xmlns="http://schemas.microsoft.com/office/infopath/2007/PartnerControls">4e29b4b9-3240-49a3-adbb-593ff4cdf035</TermId>
        </TermInfo>
        <TermInfo xmlns="http://schemas.microsoft.com/office/infopath/2007/PartnerControls">
          <TermName xmlns="http://schemas.microsoft.com/office/infopath/2007/PartnerControls">Stations</TermName>
          <TermId xmlns="http://schemas.microsoft.com/office/infopath/2007/PartnerControls">013af557-36a4-43eb-85d2-ff780bc580f1</TermId>
        </TermInfo>
      </Terms>
    </TaxKeywordTaxHTField>
    <g14ccd2c8a8a47bca7ce5b34bb30a015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Definitief</TermName>
          <TermId xmlns="http://schemas.microsoft.com/office/infopath/2007/PartnerControls">3fb17971-961c-459d-b6f7-fdc3141cdb1a</TermId>
        </TermInfo>
      </Terms>
    </g14ccd2c8a8a47bca7ce5b34bb30a015>
    <Document_x0020_label_x0020_3 xmlns="feef5865-a982-42aa-8640-9d4286765ef6" xsi:nil="true"/>
    <pfc1de68b0bc4286a25a1f006370b9c9 xmlns="feef5865-a982-42aa-8640-9d4286765ef6">
      <Terms xmlns="http://schemas.microsoft.com/office/infopath/2007/PartnerControls"/>
    </pfc1de68b0bc4286a25a1f006370b9c9>
    <TaxCatchAll xmlns="feef5865-a982-42aa-8640-9d4286765ef6">
      <Value>13</Value>
      <Value>24</Value>
      <Value>566</Value>
      <Value>20</Value>
      <Value>2</Value>
      <Value>69</Value>
      <Value>34</Value>
    </TaxCatchAll>
    <k44ef4d7e0c746a38c1747275d351fc2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SL02.1</TermName>
          <TermId xmlns="http://schemas.microsoft.com/office/infopath/2007/PartnerControls">d9c2a2fc-dbcd-4e8e-92e9-d566a3692ba7</TermId>
        </TermInfo>
      </Terms>
    </k44ef4d7e0c746a38c1747275d351fc2>
    <Document_x0020_label_x0020_2 xmlns="feef5865-a982-42aa-8640-9d4286765ef6" xsi:nil="true"/>
    <n0434fc7033c4e57ab8dbbc68a681202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382c13b7-035e-402c-9af3-1f86b130232d</TermId>
        </TermInfo>
      </Terms>
    </n0434fc7033c4e57ab8dbbc68a681202>
    <W_x0040_chtw0rd_x0021_ xmlns="feef5865-a982-42aa-8640-9d4286765ef6">
      <Value>BDP 1:   Besparen energie</Value>
    </W_x0040_chtw0rd_x0021_>
    <kdef070ebe9c40fc9dddf3406c07aae0 xmlns="feef5865-a982-42aa-8640-9d4286765e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</TermName>
          <TermId xmlns="http://schemas.microsoft.com/office/infopath/2007/PartnerControls">8a639747-e233-49a8-819f-e74cd9528f9e</TermId>
        </TermInfo>
      </Terms>
    </kdef070ebe9c40fc9dddf3406c07aae0>
    <Eigenaar xmlns="feef5865-a982-42aa-8640-9d4286765ef6">
      <UserInfo>
        <DisplayName>Luiten, TLM (Ted)</DisplayName>
        <AccountId>21</AccountId>
        <AccountType/>
      </UserInfo>
    </Eigenaar>
    <_dlc_DocId xmlns="feef5865-a982-42aa-8640-9d4286765ef6">T20150102-1658833467-2907</_dlc_DocId>
    <_dlc_DocIdUrl xmlns="feef5865-a982-42aa-8640-9d4286765ef6">
      <Url>https://prorailbv.sharepoint.com/teams/T2015_0102/_layouts/15/DocIdRedir.aspx?ID=T20150102-1658833467-2907</Url>
      <Description>T20150102-1658833467-2907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c2a34957-f4c5-4396-b3a3-e9c9104dfe78" ContentTypeId="0x010100C0B9283FC7311C488917E5A9876B01FD01" PreviousValue="false"/>
</file>

<file path=customXml/itemProps1.xml><?xml version="1.0" encoding="utf-8"?>
<ds:datastoreItem xmlns:ds="http://schemas.openxmlformats.org/officeDocument/2006/customXml" ds:itemID="{276635F3-2D36-4FB8-9059-90F0FA14E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eef5865-a982-42aa-8640-9d4286765ef6"/>
    <ds:schemaRef ds:uri="http://schemas.microsoft.com/sharepoint/v4"/>
    <ds:schemaRef ds:uri="52c7b968-29a6-4d18-bdb2-a728c0d714c0"/>
    <ds:schemaRef ds:uri="d5c622ac-c0ef-47a3-aba2-085cc93c5294"/>
    <ds:schemaRef ds:uri="77fa035d-a559-4629-adf8-b77a55eab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218AE5-4B6B-4ACF-B33F-DADC6CCFAF6C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2c7b968-29a6-4d18-bdb2-a728c0d714c0"/>
    <ds:schemaRef ds:uri="feef5865-a982-42aa-8640-9d4286765ef6"/>
    <ds:schemaRef ds:uri="http://schemas.microsoft.com/sharepoint/v3"/>
    <ds:schemaRef ds:uri="http://schemas.microsoft.com/sharepoint/v4"/>
    <ds:schemaRef ds:uri="http://purl.org/dc/terms/"/>
    <ds:schemaRef ds:uri="77fa035d-a559-4629-adf8-b77a55eab5c1"/>
    <ds:schemaRef ds:uri="d5c622ac-c0ef-47a3-aba2-085cc93c52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385F5D5-5AAB-45DA-8301-35E18813A29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8D1630-0A6E-45D3-A1DF-CD6266CCFDF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2E491F1B-2D7B-4C99-A3F7-4106BF280D26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776376FC-635B-452D-B009-D1A305809454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104</TotalTime>
  <Words>238</Words>
  <Application>Microsoft Office PowerPoint</Application>
  <PresentationFormat>Diavoorstelling (16:9)</PresentationFormat>
  <Paragraphs>46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Sjabloon_Powerpoint_Win10_V2</vt:lpstr>
      <vt:lpstr>From light to sight.</vt:lpstr>
      <vt:lpstr>Origin and development</vt:lpstr>
      <vt:lpstr>Outline of the program</vt:lpstr>
      <vt:lpstr>Objectives</vt:lpstr>
      <vt:lpstr>Even levels of brightness, reduction of dazing</vt:lpstr>
      <vt:lpstr>Reduction of obstacles on the platform</vt:lpstr>
      <vt:lpstr>Controlled design of light and brightness </vt:lpstr>
      <vt:lpstr>Effects of dimming and detection.</vt:lpstr>
      <vt:lpstr>Multi-purpose lampposts</vt:lpstr>
      <vt:lpstr>Actual conceptual design</vt:lpstr>
      <vt:lpstr>Any questions?</vt:lpstr>
    </vt:vector>
  </TitlesOfParts>
  <Company>ProRail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light to sight. presentatie UIC werkgroep 2 juli 2018</dc:title>
  <dc:creator>Luiten, TLM (Ted)</dc:creator>
  <cp:keywords>energie; Stations; verlichting</cp:keywords>
  <cp:lastModifiedBy>Luiten, TLM (Ted)</cp:lastModifiedBy>
  <cp:revision>10</cp:revision>
  <cp:lastPrinted>2017-07-25T07:34:39Z</cp:lastPrinted>
  <dcterms:created xsi:type="dcterms:W3CDTF">2018-06-29T11:39:51Z</dcterms:created>
  <dcterms:modified xsi:type="dcterms:W3CDTF">2018-07-02T07:43:57Z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0x010100C0B9283FC7311C488917E5A9876B01FD010053BD6300CE93B545B9F1577861A9F593</vt:lpwstr>
  </property>
  <property fmtid="{D5CDD505-2E9C-101B-9397-08002B2CF9AE}" pid="3" name="Vertrouwelijkheid">
    <vt:lpwstr>2;#Intern|8a639747-e233-49a8-819f-e74cd9528f9e</vt:lpwstr>
  </property>
  <property fmtid="{D5CDD505-2E9C-101B-9397-08002B2CF9AE}" pid="4" name="TaxKeyword">
    <vt:lpwstr>20;#energie|4f6ae94a-6620-4aa3-b9cc-406ac9ee161b;#566;#verlichting|4e29b4b9-3240-49a3-adbb-593ff4cdf035;#24;#Stations|013af557-36a4-43eb-85d2-ff780bc580f1</vt:lpwstr>
  </property>
  <property fmtid="{D5CDD505-2E9C-101B-9397-08002B2CF9AE}" pid="5" name="_dlc_policyId">
    <vt:lpwstr/>
  </property>
  <property fmtid="{D5CDD505-2E9C-101B-9397-08002B2CF9AE}" pid="6" name="Type document">
    <vt:lpwstr>69;#Presentatie|382c13b7-035e-402c-9af3-1f86b130232d</vt:lpwstr>
  </property>
  <property fmtid="{D5CDD505-2E9C-101B-9397-08002B2CF9AE}" pid="7" name="l1704cab833b4fff9b661e4ea26466cc">
    <vt:lpwstr/>
  </property>
  <property fmtid="{D5CDD505-2E9C-101B-9397-08002B2CF9AE}" pid="8" name="Categorie">
    <vt:lpwstr/>
  </property>
  <property fmtid="{D5CDD505-2E9C-101B-9397-08002B2CF9AE}" pid="9" name="Verantwoordelijke afdeling">
    <vt:lpwstr/>
  </property>
  <property fmtid="{D5CDD505-2E9C-101B-9397-08002B2CF9AE}" pid="10" name="ItemRetentionFormula">
    <vt:lpwstr/>
  </property>
  <property fmtid="{D5CDD505-2E9C-101B-9397-08002B2CF9AE}" pid="11" name="_dlc_DocIdItemGuid">
    <vt:lpwstr>7709759f-b0cf-4b54-8b2f-ebca38f4ffb5</vt:lpwstr>
  </property>
  <property fmtid="{D5CDD505-2E9C-101B-9397-08002B2CF9AE}" pid="12" name="Handeling">
    <vt:lpwstr>34;#SL02.1|d9c2a2fc-dbcd-4e8e-92e9-d566a3692ba7</vt:lpwstr>
  </property>
  <property fmtid="{D5CDD505-2E9C-101B-9397-08002B2CF9AE}" pid="13" name="Documentstatus">
    <vt:lpwstr>13;#Definitief|3fb17971-961c-459d-b6f7-fdc3141cdb1a</vt:lpwstr>
  </property>
</Properties>
</file>